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0"/>
  </p:notesMasterIdLst>
  <p:handoutMasterIdLst>
    <p:handoutMasterId r:id="rId11"/>
  </p:handoutMasterIdLst>
  <p:sldIdLst>
    <p:sldId id="268" r:id="rId3"/>
    <p:sldId id="269" r:id="rId4"/>
    <p:sldId id="270" r:id="rId5"/>
    <p:sldId id="271" r:id="rId6"/>
    <p:sldId id="272" r:id="rId7"/>
    <p:sldId id="273" r:id="rId8"/>
    <p:sldId id="274" r:id="rId9"/>
  </p:sldIdLst>
  <p:sldSz cx="12192000" cy="6858000"/>
  <p:notesSz cx="6794500" cy="99314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3399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48646" y="1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DFF6A9-7563-4BF5-9765-9337EF8F4DF3}" type="datetimeFigureOut">
              <a:rPr lang="pt-PT" smtClean="0"/>
              <a:t>30/01/2019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9433108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48646" y="9433108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A36C31-96B1-44B0-B862-FA58D81239C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085795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917F2F-BC0B-4BD7-8F7B-E9151EE3D4E0}" type="datetimeFigureOut">
              <a:rPr lang="pt-PT" smtClean="0"/>
              <a:t>30/01/2019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E16BE1-3690-4C5A-B5B7-5F5123B1E28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88875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100151E-2A0E-4A01-801C-DFAF99C5DF2D}" type="slidenum">
              <a:rPr lang="pt-PT" altLang="pt-PT">
                <a:solidFill>
                  <a:prstClr val="black"/>
                </a:solidFill>
              </a:rPr>
              <a:pPr/>
              <a:t>2</a:t>
            </a:fld>
            <a:endParaRPr lang="pt-PT" altLang="pt-PT">
              <a:solidFill>
                <a:prstClr val="black"/>
              </a:solidFill>
            </a:endParaRPr>
          </a:p>
        </p:txBody>
      </p:sp>
      <p:sp>
        <p:nvSpPr>
          <p:cNvPr id="716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25413" y="882650"/>
            <a:ext cx="7739063" cy="43545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48653" y="5515721"/>
            <a:ext cx="5992372" cy="52260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5670985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100151E-2A0E-4A01-801C-DFAF99C5DF2D}" type="slidenum">
              <a:rPr lang="pt-PT" altLang="pt-PT">
                <a:solidFill>
                  <a:prstClr val="black"/>
                </a:solidFill>
              </a:rPr>
              <a:pPr/>
              <a:t>3</a:t>
            </a:fld>
            <a:endParaRPr lang="pt-PT" altLang="pt-PT">
              <a:solidFill>
                <a:prstClr val="black"/>
              </a:solidFill>
            </a:endParaRPr>
          </a:p>
        </p:txBody>
      </p:sp>
      <p:sp>
        <p:nvSpPr>
          <p:cNvPr id="716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25413" y="882650"/>
            <a:ext cx="7739063" cy="43545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48653" y="5515721"/>
            <a:ext cx="5992372" cy="52260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31427624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100151E-2A0E-4A01-801C-DFAF99C5DF2D}" type="slidenum">
              <a:rPr lang="pt-PT" altLang="pt-PT">
                <a:solidFill>
                  <a:prstClr val="black"/>
                </a:solidFill>
              </a:rPr>
              <a:pPr/>
              <a:t>4</a:t>
            </a:fld>
            <a:endParaRPr lang="pt-PT" altLang="pt-PT">
              <a:solidFill>
                <a:prstClr val="black"/>
              </a:solidFill>
            </a:endParaRPr>
          </a:p>
        </p:txBody>
      </p:sp>
      <p:sp>
        <p:nvSpPr>
          <p:cNvPr id="716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25413" y="882650"/>
            <a:ext cx="7739063" cy="43545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48653" y="5515721"/>
            <a:ext cx="5992372" cy="52260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8883725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100151E-2A0E-4A01-801C-DFAF99C5DF2D}" type="slidenum">
              <a:rPr lang="pt-PT" altLang="pt-PT">
                <a:solidFill>
                  <a:prstClr val="black"/>
                </a:solidFill>
              </a:rPr>
              <a:pPr/>
              <a:t>5</a:t>
            </a:fld>
            <a:endParaRPr lang="pt-PT" altLang="pt-PT">
              <a:solidFill>
                <a:prstClr val="black"/>
              </a:solidFill>
            </a:endParaRPr>
          </a:p>
        </p:txBody>
      </p:sp>
      <p:sp>
        <p:nvSpPr>
          <p:cNvPr id="716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25413" y="882650"/>
            <a:ext cx="7739063" cy="43545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48653" y="5515721"/>
            <a:ext cx="5992372" cy="52260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3304811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100151E-2A0E-4A01-801C-DFAF99C5DF2D}" type="slidenum">
              <a:rPr lang="pt-PT" altLang="pt-PT">
                <a:solidFill>
                  <a:prstClr val="black"/>
                </a:solidFill>
              </a:rPr>
              <a:pPr/>
              <a:t>6</a:t>
            </a:fld>
            <a:endParaRPr lang="pt-PT" altLang="pt-PT">
              <a:solidFill>
                <a:prstClr val="black"/>
              </a:solidFill>
            </a:endParaRPr>
          </a:p>
        </p:txBody>
      </p:sp>
      <p:sp>
        <p:nvSpPr>
          <p:cNvPr id="716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25413" y="882650"/>
            <a:ext cx="7739063" cy="43545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48653" y="5515721"/>
            <a:ext cx="5992372" cy="52260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2102165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100151E-2A0E-4A01-801C-DFAF99C5DF2D}" type="slidenum">
              <a:rPr lang="pt-PT" altLang="pt-PT">
                <a:solidFill>
                  <a:prstClr val="black"/>
                </a:solidFill>
              </a:rPr>
              <a:pPr/>
              <a:t>7</a:t>
            </a:fld>
            <a:endParaRPr lang="pt-PT" altLang="pt-PT">
              <a:solidFill>
                <a:prstClr val="black"/>
              </a:solidFill>
            </a:endParaRPr>
          </a:p>
        </p:txBody>
      </p:sp>
      <p:sp>
        <p:nvSpPr>
          <p:cNvPr id="716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25413" y="882650"/>
            <a:ext cx="7739063" cy="43545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48653" y="5515721"/>
            <a:ext cx="5992372" cy="522605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908460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AC06D-8F3F-4267-827D-2B61E25715CC}" type="datetimeFigureOut">
              <a:rPr lang="pt-PT" smtClean="0"/>
              <a:t>30/01/2019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2E9C3-977F-4AF4-9214-001A19C9C1E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66187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AC06D-8F3F-4267-827D-2B61E25715CC}" type="datetimeFigureOut">
              <a:rPr lang="pt-PT" smtClean="0"/>
              <a:t>30/01/2019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2E9C3-977F-4AF4-9214-001A19C9C1E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19124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AC06D-8F3F-4267-827D-2B61E25715CC}" type="datetimeFigureOut">
              <a:rPr lang="pt-PT" smtClean="0"/>
              <a:t>30/01/2019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2E9C3-977F-4AF4-9214-001A19C9C1E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651813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altLang="pt-PT"/>
              <a:t>13-10-2016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0E7310A3-248F-4BDC-BF22-011AB9D5EA2E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5868359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altLang="pt-PT"/>
              <a:t>13-10-2016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86718247-F1D2-43FF-A064-9D104C7BA7D2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9745197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altLang="pt-PT"/>
              <a:t>13-10-2016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AD968C8D-C2E0-4967-8DDD-3A1F85751FAE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9864706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08613" cy="4524375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0613" y="1604963"/>
            <a:ext cx="5410200" cy="4524375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altLang="pt-PT"/>
              <a:t>13-10-2016</a:t>
            </a: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86BF17F6-81BE-4B9C-8856-23DCD39D59C6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8423487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altLang="pt-PT"/>
              <a:t>13-10-2016</a:t>
            </a:r>
          </a:p>
        </p:txBody>
      </p:sp>
      <p:sp>
        <p:nvSpPr>
          <p:cNvPr id="8" name="Marcador de Posição do Número do Diapositivo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A3432429-FEF5-4797-8E62-C2C8AFA158AF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6599849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altLang="pt-PT"/>
              <a:t>13-10-2016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E2205862-4DFA-4B00-90EB-E82E3C87B800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4639946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altLang="pt-PT"/>
              <a:t>13-10-2016</a:t>
            </a:r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75E8FC12-BF0E-4345-87DE-AD6B0314A659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5815884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altLang="pt-PT"/>
              <a:t>13-10-2016</a:t>
            </a: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C9009FCE-1129-47EF-9289-C92BE8723594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800744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AC06D-8F3F-4267-827D-2B61E25715CC}" type="datetimeFigureOut">
              <a:rPr lang="pt-PT" smtClean="0"/>
              <a:t>30/01/2019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2E9C3-977F-4AF4-9214-001A19C9C1E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069995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altLang="pt-PT"/>
              <a:t>13-10-2016</a:t>
            </a: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2242C07C-48AE-49D7-BA73-F89A727B27D7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6557000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altLang="pt-PT"/>
              <a:t>13-10-2016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DF1D0FCA-1147-46CC-8059-2BB807ED8731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3503044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1122363"/>
            <a:ext cx="2741613" cy="500697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1122363"/>
            <a:ext cx="8077200" cy="500697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altLang="pt-PT"/>
              <a:t>13-10-2016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2ED478CB-E9FC-4B17-A931-6DE7003C6A81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5483559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squema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4000" y="1122363"/>
            <a:ext cx="9142413" cy="2386012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0"/>
          </p:nvPr>
        </p:nvSpPr>
        <p:spPr>
          <a:xfrm>
            <a:off x="838200" y="6356350"/>
            <a:ext cx="2741613" cy="363538"/>
          </a:xfrm>
        </p:spPr>
        <p:txBody>
          <a:bodyPr/>
          <a:lstStyle>
            <a:lvl1pPr>
              <a:defRPr/>
            </a:lvl1pPr>
          </a:lstStyle>
          <a:p>
            <a:r>
              <a:rPr lang="pt-PT" altLang="pt-PT"/>
              <a:t>13-10-2016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idx="11"/>
          </p:nvPr>
        </p:nvSpPr>
        <p:spPr>
          <a:xfrm>
            <a:off x="8610600" y="6356350"/>
            <a:ext cx="2741613" cy="363538"/>
          </a:xfrm>
        </p:spPr>
        <p:txBody>
          <a:bodyPr/>
          <a:lstStyle>
            <a:lvl1pPr>
              <a:defRPr/>
            </a:lvl1pPr>
          </a:lstStyle>
          <a:p>
            <a:fld id="{001E7FD1-44E9-43BA-A544-9ECE88EFF9BA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826261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AC06D-8F3F-4267-827D-2B61E25715CC}" type="datetimeFigureOut">
              <a:rPr lang="pt-PT" smtClean="0"/>
              <a:t>30/01/2019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2E9C3-977F-4AF4-9214-001A19C9C1E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15832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AC06D-8F3F-4267-827D-2B61E25715CC}" type="datetimeFigureOut">
              <a:rPr lang="pt-PT" smtClean="0"/>
              <a:t>30/01/2019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2E9C3-977F-4AF4-9214-001A19C9C1E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86374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AC06D-8F3F-4267-827D-2B61E25715CC}" type="datetimeFigureOut">
              <a:rPr lang="pt-PT" smtClean="0"/>
              <a:t>30/01/2019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2E9C3-977F-4AF4-9214-001A19C9C1E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71868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AC06D-8F3F-4267-827D-2B61E25715CC}" type="datetimeFigureOut">
              <a:rPr lang="pt-PT" smtClean="0"/>
              <a:t>30/01/2019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2E9C3-977F-4AF4-9214-001A19C9C1E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27377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AC06D-8F3F-4267-827D-2B61E25715CC}" type="datetimeFigureOut">
              <a:rPr lang="pt-PT" smtClean="0"/>
              <a:t>30/01/2019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2E9C3-977F-4AF4-9214-001A19C9C1E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22353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AC06D-8F3F-4267-827D-2B61E25715CC}" type="datetimeFigureOut">
              <a:rPr lang="pt-PT" smtClean="0"/>
              <a:t>30/01/2019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2E9C3-977F-4AF4-9214-001A19C9C1E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09096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AC06D-8F3F-4267-827D-2B61E25715CC}" type="datetimeFigureOut">
              <a:rPr lang="pt-PT" smtClean="0"/>
              <a:t>30/01/2019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2E9C3-977F-4AF4-9214-001A19C9C1E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51261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AC06D-8F3F-4267-827D-2B61E25715CC}" type="datetimeFigureOut">
              <a:rPr lang="pt-PT" smtClean="0"/>
              <a:t>30/01/2019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C2E9C3-977F-4AF4-9214-001A19C9C1E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34156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1122363"/>
            <a:ext cx="9142413" cy="2386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PT" smtClean="0"/>
              <a:t>Clique para editar o formato do texto do títuloClique para editar o estilo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dt"/>
          </p:nvPr>
        </p:nvSpPr>
        <p:spPr bwMode="auto">
          <a:xfrm>
            <a:off x="838200" y="6356350"/>
            <a:ext cx="2741613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+mn-lt"/>
                <a:cs typeface="Arial Unicode MS" panose="020B0604020202020204" pitchFamily="34" charset="-128"/>
              </a:defRPr>
            </a:lvl1pPr>
          </a:lstStyle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PT" altLang="pt-PT" smtClean="0"/>
              <a:t>13-10-2016</a:t>
            </a: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PT" smtClean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/>
          </p:nvPr>
        </p:nvSpPr>
        <p:spPr bwMode="auto">
          <a:xfrm>
            <a:off x="8610600" y="6356350"/>
            <a:ext cx="2741613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+mn-lt"/>
                <a:cs typeface="Arial Unicode MS" panose="020B0604020202020204" pitchFamily="34" charset="-128"/>
              </a:defRPr>
            </a:lvl1pPr>
          </a:lstStyle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fld id="{8D07DC6C-99C8-400B-87B6-7CE77E80E3BE}" type="slidenum">
              <a:rPr lang="pt-PT" altLang="pt-PT" smtClean="0"/>
              <a:pPr defTabSz="449263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‹nº›</a:t>
            </a:fld>
            <a:endParaRPr lang="pt-PT" altLang="pt-PT" smtClean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4963"/>
            <a:ext cx="109712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PT" smtClean="0"/>
              <a:t>Clique para editar o formato do texto do destaque</a:t>
            </a:r>
          </a:p>
          <a:p>
            <a:pPr lvl="1"/>
            <a:r>
              <a:rPr lang="en-GB" altLang="pt-PT" smtClean="0"/>
              <a:t>Segundo nível de destaque</a:t>
            </a:r>
          </a:p>
          <a:p>
            <a:pPr lvl="2"/>
            <a:r>
              <a:rPr lang="en-GB" altLang="pt-PT" smtClean="0"/>
              <a:t>Terceiro nível de destaque</a:t>
            </a:r>
          </a:p>
          <a:p>
            <a:pPr lvl="3"/>
            <a:r>
              <a:rPr lang="en-GB" altLang="pt-PT" smtClean="0"/>
              <a:t>Quarto nível de destaque</a:t>
            </a:r>
          </a:p>
          <a:p>
            <a:pPr lvl="4"/>
            <a:r>
              <a:rPr lang="en-GB" altLang="pt-PT" smtClean="0"/>
              <a:t>Quinto nível de destaque</a:t>
            </a:r>
          </a:p>
          <a:p>
            <a:pPr lvl="4"/>
            <a:r>
              <a:rPr lang="en-GB" altLang="pt-PT" smtClean="0"/>
              <a:t>Sexto nível de destaque</a:t>
            </a:r>
          </a:p>
          <a:p>
            <a:pPr lvl="4"/>
            <a:r>
              <a:rPr lang="en-GB" altLang="pt-PT" smtClean="0"/>
              <a:t>Sétimo nível de destaque</a:t>
            </a:r>
          </a:p>
          <a:p>
            <a:pPr lvl="4"/>
            <a:r>
              <a:rPr lang="en-GB" altLang="pt-PT" smtClean="0"/>
              <a:t>Oitavo nível de destaque</a:t>
            </a:r>
          </a:p>
          <a:p>
            <a:pPr lvl="4"/>
            <a:r>
              <a:rPr lang="en-GB" altLang="pt-PT" smtClean="0"/>
              <a:t>Nono nível de destaque</a:t>
            </a:r>
          </a:p>
        </p:txBody>
      </p:sp>
    </p:spTree>
    <p:extLst>
      <p:ext uri="{BB962C8B-B14F-4D97-AF65-F5344CB8AC3E}">
        <p14:creationId xmlns:p14="http://schemas.microsoft.com/office/powerpoint/2010/main" val="1463738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/>
  <p:txStyles>
    <p:titleStyle>
      <a:lvl1pPr algn="l" defTabSz="449263" rtl="0" fontAlgn="base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49263" rtl="0" fontAlgn="base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2pPr>
      <a:lvl3pPr marL="1143000" indent="-228600" algn="l" defTabSz="449263" rtl="0" fontAlgn="base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3pPr>
      <a:lvl4pPr marL="1600200" indent="-228600" algn="l" defTabSz="449263" rtl="0" fontAlgn="base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4pPr>
      <a:lvl5pPr marL="2057400" indent="-228600" algn="l" defTabSz="449263" rtl="0" fontAlgn="base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5pPr>
      <a:lvl6pPr marL="2514600" indent="-228600" algn="l" defTabSz="449263" rtl="0" fontAlgn="base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6pPr>
      <a:lvl7pPr marL="2971800" indent="-228600" algn="l" defTabSz="449263" rtl="0" fontAlgn="base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7pPr>
      <a:lvl8pPr marL="3429000" indent="-228600" algn="l" defTabSz="449263" rtl="0" fontAlgn="base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8pPr>
      <a:lvl9pPr marL="3886200" indent="-228600" algn="l" defTabSz="449263" rtl="0" fontAlgn="base">
        <a:lnSpc>
          <a:spcPct val="9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fontAlgn="base">
        <a:lnSpc>
          <a:spcPct val="92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>
        <a:lnSpc>
          <a:spcPct val="92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>
        <a:lnSpc>
          <a:spcPct val="92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>
        <a:lnSpc>
          <a:spcPct val="92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>
        <a:lnSpc>
          <a:spcPct val="9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gif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3.gif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3.gif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3.gif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3.gif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3.gif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3.gif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/>
          <p:cNvSpPr txBox="1"/>
          <p:nvPr/>
        </p:nvSpPr>
        <p:spPr>
          <a:xfrm>
            <a:off x="2738317" y="5383121"/>
            <a:ext cx="112236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800" dirty="0" smtClean="0">
                <a:solidFill>
                  <a:srgbClr val="000000"/>
                </a:solidFill>
                <a:latin typeface="Bahnschrift" panose="020B0502040204020203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ORGANIZAÇÃO:</a:t>
            </a:r>
            <a:endParaRPr lang="pt-PT" sz="800" dirty="0">
              <a:solidFill>
                <a:srgbClr val="000000"/>
              </a:solidFill>
              <a:latin typeface="Bahnschrift" panose="020B0502040204020203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15" name="Conexão reta 14"/>
          <p:cNvCxnSpPr/>
          <p:nvPr/>
        </p:nvCxnSpPr>
        <p:spPr bwMode="auto">
          <a:xfrm flipV="1">
            <a:off x="600032" y="1280242"/>
            <a:ext cx="11202984" cy="2648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9" name="CaixaDeTexto 18"/>
          <p:cNvSpPr txBox="1"/>
          <p:nvPr/>
        </p:nvSpPr>
        <p:spPr>
          <a:xfrm>
            <a:off x="6065949" y="2543700"/>
            <a:ext cx="61260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2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Bahnschrift" panose="020B0502040204020203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NOME DA ENTIDADE</a:t>
            </a:r>
            <a:endParaRPr lang="pt-PT" sz="3200" b="1" dirty="0">
              <a:solidFill>
                <a:prstClr val="black">
                  <a:lumMod val="75000"/>
                  <a:lumOff val="25000"/>
                </a:prstClr>
              </a:solidFill>
              <a:latin typeface="Bahnschrift" panose="020B0502040204020203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1" name="CaixaDeTexto 20"/>
          <p:cNvSpPr txBox="1"/>
          <p:nvPr/>
        </p:nvSpPr>
        <p:spPr>
          <a:xfrm>
            <a:off x="6065949" y="3222085"/>
            <a:ext cx="43117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>
                <a:solidFill>
                  <a:prstClr val="black"/>
                </a:solidFill>
                <a:latin typeface="Bahnschrift" panose="020B0502040204020203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Nome do orador</a:t>
            </a:r>
            <a:endParaRPr lang="pt-PT" b="1" dirty="0" smtClean="0">
              <a:solidFill>
                <a:prstClr val="black"/>
              </a:solidFill>
              <a:latin typeface="Bahnschrift" panose="020B0502040204020203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PT" dirty="0" smtClean="0">
                <a:solidFill>
                  <a:prstClr val="black"/>
                </a:solidFill>
                <a:latin typeface="Bahnschrift" panose="020B0502040204020203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Função</a:t>
            </a:r>
            <a:endParaRPr lang="pt-PT" dirty="0" smtClean="0">
              <a:solidFill>
                <a:prstClr val="black"/>
              </a:solidFill>
              <a:latin typeface="Bahnschrift" panose="020B0502040204020203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PT" dirty="0" smtClean="0">
                <a:solidFill>
                  <a:prstClr val="black"/>
                </a:solidFill>
                <a:latin typeface="Bahnschrift" panose="020B0502040204020203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E-mail</a:t>
            </a:r>
            <a:endParaRPr lang="pt-PT" dirty="0">
              <a:solidFill>
                <a:prstClr val="black"/>
              </a:solidFill>
              <a:latin typeface="Bahnschrift" panose="020B0502040204020203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5" name="Imagem 2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8622" y="5598565"/>
            <a:ext cx="1798798" cy="884370"/>
          </a:xfrm>
          <a:prstGeom prst="rect">
            <a:avLst/>
          </a:prstGeom>
        </p:spPr>
      </p:pic>
      <p:sp>
        <p:nvSpPr>
          <p:cNvPr id="13" name="CaixaDeTexto 12"/>
          <p:cNvSpPr txBox="1"/>
          <p:nvPr/>
        </p:nvSpPr>
        <p:spPr>
          <a:xfrm>
            <a:off x="256638" y="242275"/>
            <a:ext cx="76611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2400" b="1" dirty="0" smtClean="0">
                <a:solidFill>
                  <a:srgbClr val="70AD47">
                    <a:lumMod val="75000"/>
                  </a:srgbClr>
                </a:solidFill>
                <a:latin typeface="Bahnschrift" panose="020B0502040204020203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BASE TECNOLÓGICA E</a:t>
            </a:r>
            <a:br>
              <a:rPr lang="pt-PT" sz="2400" b="1" dirty="0" smtClean="0">
                <a:solidFill>
                  <a:srgbClr val="70AD47">
                    <a:lumMod val="75000"/>
                  </a:srgbClr>
                </a:solidFill>
                <a:latin typeface="Bahnschrift" panose="020B0502040204020203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pt-PT" sz="2400" b="1" dirty="0" smtClean="0">
                <a:solidFill>
                  <a:srgbClr val="70AD47">
                    <a:lumMod val="75000"/>
                  </a:srgbClr>
                </a:solidFill>
                <a:latin typeface="Bahnschrift" panose="020B0502040204020203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INDUSTRIAL DE DEFESA PORTUGUESA</a:t>
            </a:r>
            <a:endParaRPr lang="pt-PT" sz="2400" b="1" dirty="0" smtClean="0">
              <a:solidFill>
                <a:srgbClr val="70AD47">
                  <a:lumMod val="75000"/>
                </a:srgbClr>
              </a:solidFill>
              <a:latin typeface="Bahnschrift" panose="020B0502040204020203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0" name="Retângulo 19"/>
          <p:cNvSpPr/>
          <p:nvPr/>
        </p:nvSpPr>
        <p:spPr>
          <a:xfrm>
            <a:off x="256638" y="-115330"/>
            <a:ext cx="215711" cy="139822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prstClr val="white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1777285" y="2202287"/>
            <a:ext cx="3915177" cy="2459865"/>
          </a:xfrm>
          <a:prstGeom prst="rect">
            <a:avLst/>
          </a:prstGeom>
          <a:noFill/>
          <a:ln>
            <a:solidFill>
              <a:schemeClr val="accent6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400" dirty="0" smtClean="0">
                <a:solidFill>
                  <a:prstClr val="black"/>
                </a:solidFill>
                <a:latin typeface="Bahnschrift" panose="020B0502040204020203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Logótipo da entidade</a:t>
            </a:r>
            <a:endParaRPr lang="pt-PT" sz="1400" dirty="0">
              <a:solidFill>
                <a:prstClr val="black"/>
              </a:solidFill>
              <a:latin typeface="Bahnschrift" panose="020B0502040204020203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1870" y="306802"/>
            <a:ext cx="1057140" cy="701941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3372" y="306802"/>
            <a:ext cx="1045122" cy="701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2123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339736" y="374930"/>
            <a:ext cx="546735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PT" altLang="pt-PT" sz="2800" dirty="0" smtClean="0">
                <a:latin typeface="Bahnschrift" panose="020B0502040204020203" pitchFamily="34" charset="0"/>
              </a:rPr>
              <a:t>NOME DA ORGANIZAÇÃO</a:t>
            </a:r>
            <a:endParaRPr lang="pt-PT" altLang="pt-PT" sz="2800" dirty="0" smtClean="0">
              <a:latin typeface="Bahnschrift" panose="020B0502040204020203" pitchFamily="34" charset="0"/>
            </a:endParaRPr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 flipV="1">
            <a:off x="295275" y="5981700"/>
            <a:ext cx="11633200" cy="6350"/>
          </a:xfrm>
          <a:prstGeom prst="line">
            <a:avLst/>
          </a:prstGeom>
          <a:noFill/>
          <a:ln w="9360" cap="flat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PT" smtClean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4043362" y="6615113"/>
            <a:ext cx="4137025" cy="242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PT" altLang="pt-PT" sz="1000" dirty="0" smtClean="0">
                <a:latin typeface="Bahnschrift" panose="020B0502040204020203" pitchFamily="34" charset="0"/>
              </a:rPr>
              <a:t>Nome do orador | </a:t>
            </a:r>
            <a:r>
              <a:rPr lang="pt-PT" altLang="pt-PT" sz="1000" dirty="0" smtClean="0">
                <a:latin typeface="Bahnschrift" panose="020B0502040204020203" pitchFamily="34" charset="0"/>
              </a:rPr>
              <a:t>E-mail</a:t>
            </a:r>
          </a:p>
        </p:txBody>
      </p:sp>
      <p:sp>
        <p:nvSpPr>
          <p:cNvPr id="13" name="Retângulo 12"/>
          <p:cNvSpPr/>
          <p:nvPr/>
        </p:nvSpPr>
        <p:spPr>
          <a:xfrm>
            <a:off x="685098" y="300976"/>
            <a:ext cx="1529377" cy="721217"/>
          </a:xfrm>
          <a:prstGeom prst="rect">
            <a:avLst/>
          </a:prstGeom>
          <a:noFill/>
          <a:ln w="12700" cap="flat" cmpd="sng" algn="ctr">
            <a:solidFill>
              <a:srgbClr val="70AD47"/>
            </a:solidFill>
            <a:prstDash val="dash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pt-PT" sz="1400" kern="0" dirty="0" smtClean="0">
                <a:solidFill>
                  <a:prstClr val="black"/>
                </a:solidFill>
                <a:latin typeface="Bahnschrift" panose="020B0502040204020203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Logótipo da</a:t>
            </a:r>
          </a:p>
          <a:p>
            <a:pPr algn="ctr">
              <a:defRPr/>
            </a:pPr>
            <a:r>
              <a:rPr lang="pt-PT" sz="1400" kern="0" dirty="0" smtClean="0">
                <a:solidFill>
                  <a:prstClr val="black"/>
                </a:solidFill>
                <a:latin typeface="Bahnschrift" panose="020B0502040204020203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organização</a:t>
            </a:r>
            <a:endParaRPr lang="pt-PT" sz="1400" kern="0" dirty="0" smtClean="0">
              <a:solidFill>
                <a:prstClr val="black"/>
              </a:solidFill>
              <a:latin typeface="Bahnschrift" panose="020B0502040204020203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18" name="Conexão reta 17"/>
          <p:cNvCxnSpPr/>
          <p:nvPr/>
        </p:nvCxnSpPr>
        <p:spPr bwMode="auto">
          <a:xfrm flipV="1">
            <a:off x="600032" y="1280242"/>
            <a:ext cx="11202984" cy="2648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rgbClr val="70AD47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0" name="Retângulo 19"/>
          <p:cNvSpPr/>
          <p:nvPr/>
        </p:nvSpPr>
        <p:spPr>
          <a:xfrm>
            <a:off x="256638" y="-115330"/>
            <a:ext cx="215711" cy="1398220"/>
          </a:xfrm>
          <a:prstGeom prst="rect">
            <a:avLst/>
          </a:prstGeom>
          <a:solidFill>
            <a:srgbClr val="70AD47"/>
          </a:solidFill>
          <a:ln w="1270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pt-PT" kern="0" smtClean="0">
              <a:solidFill>
                <a:prstClr val="white"/>
              </a:solidFill>
            </a:endParaRPr>
          </a:p>
        </p:txBody>
      </p:sp>
      <p:sp>
        <p:nvSpPr>
          <p:cNvPr id="25" name="CaixaDeTexto 24"/>
          <p:cNvSpPr txBox="1"/>
          <p:nvPr/>
        </p:nvSpPr>
        <p:spPr>
          <a:xfrm>
            <a:off x="123914" y="6086137"/>
            <a:ext cx="112236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800" dirty="0" smtClean="0">
                <a:solidFill>
                  <a:srgbClr val="000000"/>
                </a:solidFill>
                <a:latin typeface="Bahnschrift" panose="020B0502040204020203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ORGANIZAÇÃO:</a:t>
            </a:r>
            <a:endParaRPr lang="pt-PT" sz="800" dirty="0">
              <a:solidFill>
                <a:srgbClr val="000000"/>
              </a:solidFill>
              <a:latin typeface="Bahnschrift" panose="020B0502040204020203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7" name="Imagem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520" y="6086137"/>
            <a:ext cx="1347566" cy="662524"/>
          </a:xfrm>
          <a:prstGeom prst="rect">
            <a:avLst/>
          </a:prstGeom>
        </p:spPr>
      </p:pic>
      <p:sp>
        <p:nvSpPr>
          <p:cNvPr id="30" name="CaixaDeTexto 29"/>
          <p:cNvSpPr txBox="1"/>
          <p:nvPr/>
        </p:nvSpPr>
        <p:spPr>
          <a:xfrm>
            <a:off x="6037863" y="6060190"/>
            <a:ext cx="43880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1400" b="1" dirty="0">
                <a:solidFill>
                  <a:srgbClr val="70AD47">
                    <a:lumMod val="75000"/>
                  </a:srgbClr>
                </a:solidFill>
                <a:latin typeface="Bahnschrift" panose="020B0502040204020203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BASE TECNOLÓGICA E</a:t>
            </a:r>
            <a:br>
              <a:rPr lang="pt-PT" sz="1400" b="1" dirty="0">
                <a:solidFill>
                  <a:srgbClr val="70AD47">
                    <a:lumMod val="75000"/>
                  </a:srgbClr>
                </a:solidFill>
                <a:latin typeface="Bahnschrift" panose="020B0502040204020203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pt-PT" sz="1400" b="1" dirty="0">
                <a:solidFill>
                  <a:srgbClr val="70AD47">
                    <a:lumMod val="75000"/>
                  </a:srgbClr>
                </a:solidFill>
                <a:latin typeface="Bahnschrift" panose="020B0502040204020203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INDUSTRIAL DE DEFESA PORTUGUESA</a:t>
            </a:r>
          </a:p>
        </p:txBody>
      </p:sp>
      <p:pic>
        <p:nvPicPr>
          <p:cNvPr id="14" name="Imagem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2447" y="6114076"/>
            <a:ext cx="627300" cy="416527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8748" y="6115708"/>
            <a:ext cx="617740" cy="414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739682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339736" y="374930"/>
            <a:ext cx="546735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PT" altLang="pt-PT" sz="2800" dirty="0" smtClean="0">
                <a:latin typeface="Bahnschrift" panose="020B0502040204020203" pitchFamily="34" charset="0"/>
              </a:rPr>
              <a:t>NOME DA ORGANIZAÇÃO</a:t>
            </a:r>
            <a:endParaRPr lang="pt-PT" altLang="pt-PT" sz="2800" dirty="0" smtClean="0">
              <a:latin typeface="Bahnschrift" panose="020B0502040204020203" pitchFamily="34" charset="0"/>
            </a:endParaRPr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 flipV="1">
            <a:off x="295275" y="5981700"/>
            <a:ext cx="11633200" cy="6350"/>
          </a:xfrm>
          <a:prstGeom prst="line">
            <a:avLst/>
          </a:prstGeom>
          <a:noFill/>
          <a:ln w="9360" cap="flat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PT" smtClean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4043362" y="6615113"/>
            <a:ext cx="4137025" cy="242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PT" altLang="pt-PT" sz="1000" dirty="0" smtClean="0">
                <a:latin typeface="Bahnschrift" panose="020B0502040204020203" pitchFamily="34" charset="0"/>
              </a:rPr>
              <a:t>Nome do orador | </a:t>
            </a:r>
            <a:r>
              <a:rPr lang="pt-PT" altLang="pt-PT" sz="1000" dirty="0" smtClean="0">
                <a:latin typeface="Bahnschrift" panose="020B0502040204020203" pitchFamily="34" charset="0"/>
              </a:rPr>
              <a:t>E-mail</a:t>
            </a:r>
          </a:p>
        </p:txBody>
      </p:sp>
      <p:sp>
        <p:nvSpPr>
          <p:cNvPr id="13" name="Retângulo 12"/>
          <p:cNvSpPr/>
          <p:nvPr/>
        </p:nvSpPr>
        <p:spPr>
          <a:xfrm>
            <a:off x="685098" y="300976"/>
            <a:ext cx="1529377" cy="721217"/>
          </a:xfrm>
          <a:prstGeom prst="rect">
            <a:avLst/>
          </a:prstGeom>
          <a:noFill/>
          <a:ln w="12700" cap="flat" cmpd="sng" algn="ctr">
            <a:solidFill>
              <a:srgbClr val="70AD47"/>
            </a:solidFill>
            <a:prstDash val="dash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pt-PT" sz="1400" kern="0" dirty="0" smtClean="0">
                <a:solidFill>
                  <a:prstClr val="black"/>
                </a:solidFill>
                <a:latin typeface="Bahnschrift" panose="020B0502040204020203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Logótipo da</a:t>
            </a:r>
          </a:p>
          <a:p>
            <a:pPr algn="ctr">
              <a:defRPr/>
            </a:pPr>
            <a:r>
              <a:rPr lang="pt-PT" sz="1400" kern="0" dirty="0" smtClean="0">
                <a:solidFill>
                  <a:prstClr val="black"/>
                </a:solidFill>
                <a:latin typeface="Bahnschrift" panose="020B0502040204020203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organização</a:t>
            </a:r>
            <a:endParaRPr lang="pt-PT" sz="1400" kern="0" dirty="0" smtClean="0">
              <a:solidFill>
                <a:prstClr val="black"/>
              </a:solidFill>
              <a:latin typeface="Bahnschrift" panose="020B0502040204020203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18" name="Conexão reta 17"/>
          <p:cNvCxnSpPr/>
          <p:nvPr/>
        </p:nvCxnSpPr>
        <p:spPr bwMode="auto">
          <a:xfrm flipV="1">
            <a:off x="600032" y="1280242"/>
            <a:ext cx="11202984" cy="2648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rgbClr val="70AD47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0" name="Retângulo 19"/>
          <p:cNvSpPr/>
          <p:nvPr/>
        </p:nvSpPr>
        <p:spPr>
          <a:xfrm>
            <a:off x="256638" y="-115330"/>
            <a:ext cx="215711" cy="1398220"/>
          </a:xfrm>
          <a:prstGeom prst="rect">
            <a:avLst/>
          </a:prstGeom>
          <a:solidFill>
            <a:srgbClr val="70AD47"/>
          </a:solidFill>
          <a:ln w="1270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pt-PT" kern="0" smtClean="0">
              <a:solidFill>
                <a:prstClr val="white"/>
              </a:solidFill>
            </a:endParaRPr>
          </a:p>
        </p:txBody>
      </p:sp>
      <p:sp>
        <p:nvSpPr>
          <p:cNvPr id="25" name="CaixaDeTexto 24"/>
          <p:cNvSpPr txBox="1"/>
          <p:nvPr/>
        </p:nvSpPr>
        <p:spPr>
          <a:xfrm>
            <a:off x="123914" y="6086137"/>
            <a:ext cx="112236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800" dirty="0" smtClean="0">
                <a:solidFill>
                  <a:srgbClr val="000000"/>
                </a:solidFill>
                <a:latin typeface="Bahnschrift" panose="020B0502040204020203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ORGANIZAÇÃO:</a:t>
            </a:r>
            <a:endParaRPr lang="pt-PT" sz="800" dirty="0">
              <a:solidFill>
                <a:srgbClr val="000000"/>
              </a:solidFill>
              <a:latin typeface="Bahnschrift" panose="020B0502040204020203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7" name="Imagem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520" y="6086137"/>
            <a:ext cx="1347566" cy="662524"/>
          </a:xfrm>
          <a:prstGeom prst="rect">
            <a:avLst/>
          </a:prstGeom>
        </p:spPr>
      </p:pic>
      <p:sp>
        <p:nvSpPr>
          <p:cNvPr id="30" name="CaixaDeTexto 29"/>
          <p:cNvSpPr txBox="1"/>
          <p:nvPr/>
        </p:nvSpPr>
        <p:spPr>
          <a:xfrm>
            <a:off x="6037863" y="6060190"/>
            <a:ext cx="43880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1400" b="1" dirty="0">
                <a:solidFill>
                  <a:srgbClr val="70AD47">
                    <a:lumMod val="75000"/>
                  </a:srgbClr>
                </a:solidFill>
                <a:latin typeface="Bahnschrift" panose="020B0502040204020203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BASE TECNOLÓGICA E</a:t>
            </a:r>
            <a:br>
              <a:rPr lang="pt-PT" sz="1400" b="1" dirty="0">
                <a:solidFill>
                  <a:srgbClr val="70AD47">
                    <a:lumMod val="75000"/>
                  </a:srgbClr>
                </a:solidFill>
                <a:latin typeface="Bahnschrift" panose="020B0502040204020203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pt-PT" sz="1400" b="1" dirty="0">
                <a:solidFill>
                  <a:srgbClr val="70AD47">
                    <a:lumMod val="75000"/>
                  </a:srgbClr>
                </a:solidFill>
                <a:latin typeface="Bahnschrift" panose="020B0502040204020203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INDUSTRIAL DE DEFESA PORTUGUESA</a:t>
            </a:r>
          </a:p>
        </p:txBody>
      </p:sp>
      <p:pic>
        <p:nvPicPr>
          <p:cNvPr id="14" name="Imagem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2447" y="6114076"/>
            <a:ext cx="627300" cy="416527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8748" y="6115708"/>
            <a:ext cx="617740" cy="414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717748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339736" y="374930"/>
            <a:ext cx="546735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PT" altLang="pt-PT" sz="2800" dirty="0" smtClean="0">
                <a:latin typeface="Bahnschrift" panose="020B0502040204020203" pitchFamily="34" charset="0"/>
              </a:rPr>
              <a:t>NOME DA ORGANIZAÇÃO</a:t>
            </a:r>
            <a:endParaRPr lang="pt-PT" altLang="pt-PT" sz="2800" dirty="0" smtClean="0">
              <a:latin typeface="Bahnschrift" panose="020B0502040204020203" pitchFamily="34" charset="0"/>
            </a:endParaRPr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 flipV="1">
            <a:off x="295275" y="5981700"/>
            <a:ext cx="11633200" cy="6350"/>
          </a:xfrm>
          <a:prstGeom prst="line">
            <a:avLst/>
          </a:prstGeom>
          <a:noFill/>
          <a:ln w="9360" cap="flat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PT" smtClean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4043362" y="6615113"/>
            <a:ext cx="4137025" cy="242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PT" altLang="pt-PT" sz="1000" dirty="0" smtClean="0">
                <a:latin typeface="Bahnschrift" panose="020B0502040204020203" pitchFamily="34" charset="0"/>
              </a:rPr>
              <a:t>Nome do orador | </a:t>
            </a:r>
            <a:r>
              <a:rPr lang="pt-PT" altLang="pt-PT" sz="1000" dirty="0" smtClean="0">
                <a:latin typeface="Bahnschrift" panose="020B0502040204020203" pitchFamily="34" charset="0"/>
              </a:rPr>
              <a:t>E-mail</a:t>
            </a:r>
          </a:p>
        </p:txBody>
      </p:sp>
      <p:sp>
        <p:nvSpPr>
          <p:cNvPr id="13" name="Retângulo 12"/>
          <p:cNvSpPr/>
          <p:nvPr/>
        </p:nvSpPr>
        <p:spPr>
          <a:xfrm>
            <a:off x="685098" y="300976"/>
            <a:ext cx="1529377" cy="721217"/>
          </a:xfrm>
          <a:prstGeom prst="rect">
            <a:avLst/>
          </a:prstGeom>
          <a:noFill/>
          <a:ln w="12700" cap="flat" cmpd="sng" algn="ctr">
            <a:solidFill>
              <a:srgbClr val="70AD47"/>
            </a:solidFill>
            <a:prstDash val="dash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pt-PT" sz="1400" kern="0" dirty="0" smtClean="0">
                <a:solidFill>
                  <a:prstClr val="black"/>
                </a:solidFill>
                <a:latin typeface="Bahnschrift" panose="020B0502040204020203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Logótipo da</a:t>
            </a:r>
          </a:p>
          <a:p>
            <a:pPr algn="ctr">
              <a:defRPr/>
            </a:pPr>
            <a:r>
              <a:rPr lang="pt-PT" sz="1400" kern="0" dirty="0" smtClean="0">
                <a:solidFill>
                  <a:prstClr val="black"/>
                </a:solidFill>
                <a:latin typeface="Bahnschrift" panose="020B0502040204020203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organização</a:t>
            </a:r>
            <a:endParaRPr lang="pt-PT" sz="1400" kern="0" dirty="0" smtClean="0">
              <a:solidFill>
                <a:prstClr val="black"/>
              </a:solidFill>
              <a:latin typeface="Bahnschrift" panose="020B0502040204020203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18" name="Conexão reta 17"/>
          <p:cNvCxnSpPr/>
          <p:nvPr/>
        </p:nvCxnSpPr>
        <p:spPr bwMode="auto">
          <a:xfrm flipV="1">
            <a:off x="600032" y="1280242"/>
            <a:ext cx="11202984" cy="2648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rgbClr val="70AD47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0" name="Retângulo 19"/>
          <p:cNvSpPr/>
          <p:nvPr/>
        </p:nvSpPr>
        <p:spPr>
          <a:xfrm>
            <a:off x="256638" y="-115330"/>
            <a:ext cx="215711" cy="1398220"/>
          </a:xfrm>
          <a:prstGeom prst="rect">
            <a:avLst/>
          </a:prstGeom>
          <a:solidFill>
            <a:srgbClr val="70AD47"/>
          </a:solidFill>
          <a:ln w="1270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pt-PT" kern="0" smtClean="0">
              <a:solidFill>
                <a:prstClr val="white"/>
              </a:solidFill>
            </a:endParaRPr>
          </a:p>
        </p:txBody>
      </p:sp>
      <p:sp>
        <p:nvSpPr>
          <p:cNvPr id="25" name="CaixaDeTexto 24"/>
          <p:cNvSpPr txBox="1"/>
          <p:nvPr/>
        </p:nvSpPr>
        <p:spPr>
          <a:xfrm>
            <a:off x="123914" y="6086137"/>
            <a:ext cx="112236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800" dirty="0" smtClean="0">
                <a:solidFill>
                  <a:srgbClr val="000000"/>
                </a:solidFill>
                <a:latin typeface="Bahnschrift" panose="020B0502040204020203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ORGANIZAÇÃO:</a:t>
            </a:r>
            <a:endParaRPr lang="pt-PT" sz="800" dirty="0">
              <a:solidFill>
                <a:srgbClr val="000000"/>
              </a:solidFill>
              <a:latin typeface="Bahnschrift" panose="020B0502040204020203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7" name="Imagem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520" y="6086137"/>
            <a:ext cx="1347566" cy="662524"/>
          </a:xfrm>
          <a:prstGeom prst="rect">
            <a:avLst/>
          </a:prstGeom>
        </p:spPr>
      </p:pic>
      <p:sp>
        <p:nvSpPr>
          <p:cNvPr id="30" name="CaixaDeTexto 29"/>
          <p:cNvSpPr txBox="1"/>
          <p:nvPr/>
        </p:nvSpPr>
        <p:spPr>
          <a:xfrm>
            <a:off x="6037863" y="6060190"/>
            <a:ext cx="43880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1400" b="1" dirty="0">
                <a:solidFill>
                  <a:srgbClr val="70AD47">
                    <a:lumMod val="75000"/>
                  </a:srgbClr>
                </a:solidFill>
                <a:latin typeface="Bahnschrift" panose="020B0502040204020203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BASE TECNOLÓGICA E</a:t>
            </a:r>
            <a:br>
              <a:rPr lang="pt-PT" sz="1400" b="1" dirty="0">
                <a:solidFill>
                  <a:srgbClr val="70AD47">
                    <a:lumMod val="75000"/>
                  </a:srgbClr>
                </a:solidFill>
                <a:latin typeface="Bahnschrift" panose="020B0502040204020203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pt-PT" sz="1400" b="1" dirty="0">
                <a:solidFill>
                  <a:srgbClr val="70AD47">
                    <a:lumMod val="75000"/>
                  </a:srgbClr>
                </a:solidFill>
                <a:latin typeface="Bahnschrift" panose="020B0502040204020203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INDUSTRIAL DE DEFESA PORTUGUESA</a:t>
            </a:r>
          </a:p>
        </p:txBody>
      </p:sp>
      <p:pic>
        <p:nvPicPr>
          <p:cNvPr id="14" name="Imagem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2447" y="6114076"/>
            <a:ext cx="627300" cy="416527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8748" y="6115708"/>
            <a:ext cx="617740" cy="414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50971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339736" y="374930"/>
            <a:ext cx="546735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PT" altLang="pt-PT" sz="2800" dirty="0" smtClean="0">
                <a:latin typeface="Bahnschrift" panose="020B0502040204020203" pitchFamily="34" charset="0"/>
              </a:rPr>
              <a:t>NOME DA ORGANIZAÇÃO</a:t>
            </a:r>
            <a:endParaRPr lang="pt-PT" altLang="pt-PT" sz="2800" dirty="0" smtClean="0">
              <a:latin typeface="Bahnschrift" panose="020B0502040204020203" pitchFamily="34" charset="0"/>
            </a:endParaRPr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 flipV="1">
            <a:off x="295275" y="5981700"/>
            <a:ext cx="11633200" cy="6350"/>
          </a:xfrm>
          <a:prstGeom prst="line">
            <a:avLst/>
          </a:prstGeom>
          <a:noFill/>
          <a:ln w="9360" cap="flat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PT" smtClean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4043362" y="6615113"/>
            <a:ext cx="4137025" cy="242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PT" altLang="pt-PT" sz="1000" dirty="0" smtClean="0">
                <a:latin typeface="Bahnschrift" panose="020B0502040204020203" pitchFamily="34" charset="0"/>
              </a:rPr>
              <a:t>Nome do orador | </a:t>
            </a:r>
            <a:r>
              <a:rPr lang="pt-PT" altLang="pt-PT" sz="1000" dirty="0" smtClean="0">
                <a:latin typeface="Bahnschrift" panose="020B0502040204020203" pitchFamily="34" charset="0"/>
              </a:rPr>
              <a:t>E-mail</a:t>
            </a:r>
          </a:p>
        </p:txBody>
      </p:sp>
      <p:sp>
        <p:nvSpPr>
          <p:cNvPr id="13" name="Retângulo 12"/>
          <p:cNvSpPr/>
          <p:nvPr/>
        </p:nvSpPr>
        <p:spPr>
          <a:xfrm>
            <a:off x="685098" y="300976"/>
            <a:ext cx="1529377" cy="721217"/>
          </a:xfrm>
          <a:prstGeom prst="rect">
            <a:avLst/>
          </a:prstGeom>
          <a:noFill/>
          <a:ln w="12700" cap="flat" cmpd="sng" algn="ctr">
            <a:solidFill>
              <a:srgbClr val="70AD47"/>
            </a:solidFill>
            <a:prstDash val="dash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pt-PT" sz="1400" kern="0" dirty="0" smtClean="0">
                <a:solidFill>
                  <a:prstClr val="black"/>
                </a:solidFill>
                <a:latin typeface="Bahnschrift" panose="020B0502040204020203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Logótipo da</a:t>
            </a:r>
          </a:p>
          <a:p>
            <a:pPr algn="ctr">
              <a:defRPr/>
            </a:pPr>
            <a:r>
              <a:rPr lang="pt-PT" sz="1400" kern="0" dirty="0" smtClean="0">
                <a:solidFill>
                  <a:prstClr val="black"/>
                </a:solidFill>
                <a:latin typeface="Bahnschrift" panose="020B0502040204020203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organização</a:t>
            </a:r>
            <a:endParaRPr lang="pt-PT" sz="1400" kern="0" dirty="0" smtClean="0">
              <a:solidFill>
                <a:prstClr val="black"/>
              </a:solidFill>
              <a:latin typeface="Bahnschrift" panose="020B0502040204020203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18" name="Conexão reta 17"/>
          <p:cNvCxnSpPr/>
          <p:nvPr/>
        </p:nvCxnSpPr>
        <p:spPr bwMode="auto">
          <a:xfrm flipV="1">
            <a:off x="600032" y="1280242"/>
            <a:ext cx="11202984" cy="2648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rgbClr val="70AD47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0" name="Retângulo 19"/>
          <p:cNvSpPr/>
          <p:nvPr/>
        </p:nvSpPr>
        <p:spPr>
          <a:xfrm>
            <a:off x="256638" y="-115330"/>
            <a:ext cx="215711" cy="1398220"/>
          </a:xfrm>
          <a:prstGeom prst="rect">
            <a:avLst/>
          </a:prstGeom>
          <a:solidFill>
            <a:srgbClr val="70AD47"/>
          </a:solidFill>
          <a:ln w="1270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pt-PT" kern="0" smtClean="0">
              <a:solidFill>
                <a:prstClr val="white"/>
              </a:solidFill>
            </a:endParaRPr>
          </a:p>
        </p:txBody>
      </p:sp>
      <p:sp>
        <p:nvSpPr>
          <p:cNvPr id="25" name="CaixaDeTexto 24"/>
          <p:cNvSpPr txBox="1"/>
          <p:nvPr/>
        </p:nvSpPr>
        <p:spPr>
          <a:xfrm>
            <a:off x="123914" y="6086137"/>
            <a:ext cx="112236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800" dirty="0" smtClean="0">
                <a:solidFill>
                  <a:srgbClr val="000000"/>
                </a:solidFill>
                <a:latin typeface="Bahnschrift" panose="020B0502040204020203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ORGANIZAÇÃO:</a:t>
            </a:r>
            <a:endParaRPr lang="pt-PT" sz="800" dirty="0">
              <a:solidFill>
                <a:srgbClr val="000000"/>
              </a:solidFill>
              <a:latin typeface="Bahnschrift" panose="020B0502040204020203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7" name="Imagem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520" y="6086137"/>
            <a:ext cx="1347566" cy="662524"/>
          </a:xfrm>
          <a:prstGeom prst="rect">
            <a:avLst/>
          </a:prstGeom>
        </p:spPr>
      </p:pic>
      <p:sp>
        <p:nvSpPr>
          <p:cNvPr id="30" name="CaixaDeTexto 29"/>
          <p:cNvSpPr txBox="1"/>
          <p:nvPr/>
        </p:nvSpPr>
        <p:spPr>
          <a:xfrm>
            <a:off x="6037863" y="6060190"/>
            <a:ext cx="43880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1400" b="1" dirty="0">
                <a:solidFill>
                  <a:srgbClr val="70AD47">
                    <a:lumMod val="75000"/>
                  </a:srgbClr>
                </a:solidFill>
                <a:latin typeface="Bahnschrift" panose="020B0502040204020203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BASE TECNOLÓGICA E</a:t>
            </a:r>
            <a:br>
              <a:rPr lang="pt-PT" sz="1400" b="1" dirty="0">
                <a:solidFill>
                  <a:srgbClr val="70AD47">
                    <a:lumMod val="75000"/>
                  </a:srgbClr>
                </a:solidFill>
                <a:latin typeface="Bahnschrift" panose="020B0502040204020203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pt-PT" sz="1400" b="1" dirty="0">
                <a:solidFill>
                  <a:srgbClr val="70AD47">
                    <a:lumMod val="75000"/>
                  </a:srgbClr>
                </a:solidFill>
                <a:latin typeface="Bahnschrift" panose="020B0502040204020203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INDUSTRIAL DE DEFESA PORTUGUESA</a:t>
            </a:r>
          </a:p>
        </p:txBody>
      </p:sp>
      <p:pic>
        <p:nvPicPr>
          <p:cNvPr id="14" name="Imagem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2447" y="6114076"/>
            <a:ext cx="627300" cy="416527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8748" y="6115708"/>
            <a:ext cx="617740" cy="414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793267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339736" y="374930"/>
            <a:ext cx="546735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PT" altLang="pt-PT" sz="2800" dirty="0" smtClean="0">
                <a:latin typeface="Bahnschrift" panose="020B0502040204020203" pitchFamily="34" charset="0"/>
              </a:rPr>
              <a:t>NOME DA ORGANIZAÇÃO</a:t>
            </a:r>
            <a:endParaRPr lang="pt-PT" altLang="pt-PT" sz="2800" dirty="0" smtClean="0">
              <a:latin typeface="Bahnschrift" panose="020B0502040204020203" pitchFamily="34" charset="0"/>
            </a:endParaRPr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 flipV="1">
            <a:off x="295275" y="5981700"/>
            <a:ext cx="11633200" cy="6350"/>
          </a:xfrm>
          <a:prstGeom prst="line">
            <a:avLst/>
          </a:prstGeom>
          <a:noFill/>
          <a:ln w="9360" cap="flat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PT" smtClean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4043362" y="6615113"/>
            <a:ext cx="4137025" cy="242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PT" altLang="pt-PT" sz="1000" dirty="0" smtClean="0">
                <a:latin typeface="Bahnschrift" panose="020B0502040204020203" pitchFamily="34" charset="0"/>
              </a:rPr>
              <a:t>Nome do orador | </a:t>
            </a:r>
            <a:r>
              <a:rPr lang="pt-PT" altLang="pt-PT" sz="1000" dirty="0" smtClean="0">
                <a:latin typeface="Bahnschrift" panose="020B0502040204020203" pitchFamily="34" charset="0"/>
              </a:rPr>
              <a:t>E-mail</a:t>
            </a:r>
          </a:p>
        </p:txBody>
      </p:sp>
      <p:sp>
        <p:nvSpPr>
          <p:cNvPr id="13" name="Retângulo 12"/>
          <p:cNvSpPr/>
          <p:nvPr/>
        </p:nvSpPr>
        <p:spPr>
          <a:xfrm>
            <a:off x="685098" y="300976"/>
            <a:ext cx="1529377" cy="721217"/>
          </a:xfrm>
          <a:prstGeom prst="rect">
            <a:avLst/>
          </a:prstGeom>
          <a:noFill/>
          <a:ln w="12700" cap="flat" cmpd="sng" algn="ctr">
            <a:solidFill>
              <a:srgbClr val="70AD47"/>
            </a:solidFill>
            <a:prstDash val="dash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pt-PT" sz="1400" kern="0" dirty="0" smtClean="0">
                <a:solidFill>
                  <a:prstClr val="black"/>
                </a:solidFill>
                <a:latin typeface="Bahnschrift" panose="020B0502040204020203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Logótipo da</a:t>
            </a:r>
          </a:p>
          <a:p>
            <a:pPr algn="ctr">
              <a:defRPr/>
            </a:pPr>
            <a:r>
              <a:rPr lang="pt-PT" sz="1400" kern="0" dirty="0" smtClean="0">
                <a:solidFill>
                  <a:prstClr val="black"/>
                </a:solidFill>
                <a:latin typeface="Bahnschrift" panose="020B0502040204020203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organização</a:t>
            </a:r>
            <a:endParaRPr lang="pt-PT" sz="1400" kern="0" dirty="0" smtClean="0">
              <a:solidFill>
                <a:prstClr val="black"/>
              </a:solidFill>
              <a:latin typeface="Bahnschrift" panose="020B0502040204020203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18" name="Conexão reta 17"/>
          <p:cNvCxnSpPr/>
          <p:nvPr/>
        </p:nvCxnSpPr>
        <p:spPr bwMode="auto">
          <a:xfrm flipV="1">
            <a:off x="600032" y="1280242"/>
            <a:ext cx="11202984" cy="2648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rgbClr val="70AD47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0" name="Retângulo 19"/>
          <p:cNvSpPr/>
          <p:nvPr/>
        </p:nvSpPr>
        <p:spPr>
          <a:xfrm>
            <a:off x="256638" y="-115330"/>
            <a:ext cx="215711" cy="1398220"/>
          </a:xfrm>
          <a:prstGeom prst="rect">
            <a:avLst/>
          </a:prstGeom>
          <a:solidFill>
            <a:srgbClr val="70AD47"/>
          </a:solidFill>
          <a:ln w="1270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pt-PT" kern="0" smtClean="0">
              <a:solidFill>
                <a:prstClr val="white"/>
              </a:solidFill>
            </a:endParaRPr>
          </a:p>
        </p:txBody>
      </p:sp>
      <p:sp>
        <p:nvSpPr>
          <p:cNvPr id="25" name="CaixaDeTexto 24"/>
          <p:cNvSpPr txBox="1"/>
          <p:nvPr/>
        </p:nvSpPr>
        <p:spPr>
          <a:xfrm>
            <a:off x="123914" y="6086137"/>
            <a:ext cx="112236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800" dirty="0" smtClean="0">
                <a:solidFill>
                  <a:srgbClr val="000000"/>
                </a:solidFill>
                <a:latin typeface="Bahnschrift" panose="020B0502040204020203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ORGANIZAÇÃO:</a:t>
            </a:r>
            <a:endParaRPr lang="pt-PT" sz="800" dirty="0">
              <a:solidFill>
                <a:srgbClr val="000000"/>
              </a:solidFill>
              <a:latin typeface="Bahnschrift" panose="020B0502040204020203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7" name="Imagem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520" y="6086137"/>
            <a:ext cx="1347566" cy="662524"/>
          </a:xfrm>
          <a:prstGeom prst="rect">
            <a:avLst/>
          </a:prstGeom>
        </p:spPr>
      </p:pic>
      <p:sp>
        <p:nvSpPr>
          <p:cNvPr id="30" name="CaixaDeTexto 29"/>
          <p:cNvSpPr txBox="1"/>
          <p:nvPr/>
        </p:nvSpPr>
        <p:spPr>
          <a:xfrm>
            <a:off x="6037863" y="6060190"/>
            <a:ext cx="43880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1400" b="1" dirty="0">
                <a:solidFill>
                  <a:srgbClr val="70AD47">
                    <a:lumMod val="75000"/>
                  </a:srgbClr>
                </a:solidFill>
                <a:latin typeface="Bahnschrift" panose="020B0502040204020203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BASE TECNOLÓGICA E</a:t>
            </a:r>
            <a:br>
              <a:rPr lang="pt-PT" sz="1400" b="1" dirty="0">
                <a:solidFill>
                  <a:srgbClr val="70AD47">
                    <a:lumMod val="75000"/>
                  </a:srgbClr>
                </a:solidFill>
                <a:latin typeface="Bahnschrift" panose="020B0502040204020203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pt-PT" sz="1400" b="1" dirty="0">
                <a:solidFill>
                  <a:srgbClr val="70AD47">
                    <a:lumMod val="75000"/>
                  </a:srgbClr>
                </a:solidFill>
                <a:latin typeface="Bahnschrift" panose="020B0502040204020203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INDUSTRIAL DE DEFESA PORTUGUESA</a:t>
            </a:r>
          </a:p>
        </p:txBody>
      </p:sp>
      <p:pic>
        <p:nvPicPr>
          <p:cNvPr id="14" name="Imagem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2447" y="6114076"/>
            <a:ext cx="627300" cy="416527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8748" y="6115708"/>
            <a:ext cx="617740" cy="414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473023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339736" y="374930"/>
            <a:ext cx="546735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PT" altLang="pt-PT" sz="2800" dirty="0" smtClean="0">
                <a:latin typeface="Bahnschrift" panose="020B0502040204020203" pitchFamily="34" charset="0"/>
              </a:rPr>
              <a:t>NOME DA ORGANIZAÇÃO</a:t>
            </a:r>
            <a:endParaRPr lang="pt-PT" altLang="pt-PT" sz="2800" dirty="0" smtClean="0">
              <a:latin typeface="Bahnschrift" panose="020B0502040204020203" pitchFamily="34" charset="0"/>
            </a:endParaRPr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 flipV="1">
            <a:off x="295275" y="5981700"/>
            <a:ext cx="11633200" cy="6350"/>
          </a:xfrm>
          <a:prstGeom prst="line">
            <a:avLst/>
          </a:prstGeom>
          <a:noFill/>
          <a:ln w="9360" cap="flat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PT" smtClean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4043362" y="6615113"/>
            <a:ext cx="4137025" cy="242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PT" altLang="pt-PT" sz="1000" dirty="0" smtClean="0">
                <a:latin typeface="Bahnschrift" panose="020B0502040204020203" pitchFamily="34" charset="0"/>
              </a:rPr>
              <a:t>Nome do orador | </a:t>
            </a:r>
            <a:r>
              <a:rPr lang="pt-PT" altLang="pt-PT" sz="1000" dirty="0" smtClean="0">
                <a:latin typeface="Bahnschrift" panose="020B0502040204020203" pitchFamily="34" charset="0"/>
              </a:rPr>
              <a:t>E-mail</a:t>
            </a:r>
          </a:p>
        </p:txBody>
      </p:sp>
      <p:sp>
        <p:nvSpPr>
          <p:cNvPr id="13" name="Retângulo 12"/>
          <p:cNvSpPr/>
          <p:nvPr/>
        </p:nvSpPr>
        <p:spPr>
          <a:xfrm>
            <a:off x="685098" y="300976"/>
            <a:ext cx="1529377" cy="721217"/>
          </a:xfrm>
          <a:prstGeom prst="rect">
            <a:avLst/>
          </a:prstGeom>
          <a:noFill/>
          <a:ln w="12700" cap="flat" cmpd="sng" algn="ctr">
            <a:solidFill>
              <a:srgbClr val="70AD47"/>
            </a:solidFill>
            <a:prstDash val="dash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pt-PT" sz="1400" kern="0" dirty="0" smtClean="0">
                <a:solidFill>
                  <a:prstClr val="black"/>
                </a:solidFill>
                <a:latin typeface="Bahnschrift" panose="020B0502040204020203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Logótipo da</a:t>
            </a:r>
          </a:p>
          <a:p>
            <a:pPr algn="ctr">
              <a:defRPr/>
            </a:pPr>
            <a:r>
              <a:rPr lang="pt-PT" sz="1400" kern="0" dirty="0" smtClean="0">
                <a:solidFill>
                  <a:prstClr val="black"/>
                </a:solidFill>
                <a:latin typeface="Bahnschrift" panose="020B0502040204020203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organização</a:t>
            </a:r>
            <a:endParaRPr lang="pt-PT" sz="1400" kern="0" dirty="0" smtClean="0">
              <a:solidFill>
                <a:prstClr val="black"/>
              </a:solidFill>
              <a:latin typeface="Bahnschrift" panose="020B0502040204020203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18" name="Conexão reta 17"/>
          <p:cNvCxnSpPr/>
          <p:nvPr/>
        </p:nvCxnSpPr>
        <p:spPr bwMode="auto">
          <a:xfrm flipV="1">
            <a:off x="600032" y="1280242"/>
            <a:ext cx="11202984" cy="2648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rgbClr val="70AD47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0" name="Retângulo 19"/>
          <p:cNvSpPr/>
          <p:nvPr/>
        </p:nvSpPr>
        <p:spPr>
          <a:xfrm>
            <a:off x="256638" y="-115330"/>
            <a:ext cx="215711" cy="1398220"/>
          </a:xfrm>
          <a:prstGeom prst="rect">
            <a:avLst/>
          </a:prstGeom>
          <a:solidFill>
            <a:srgbClr val="70AD47"/>
          </a:solidFill>
          <a:ln w="1270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pt-PT" kern="0" smtClean="0">
              <a:solidFill>
                <a:prstClr val="white"/>
              </a:solidFill>
            </a:endParaRPr>
          </a:p>
        </p:txBody>
      </p:sp>
      <p:sp>
        <p:nvSpPr>
          <p:cNvPr id="25" name="CaixaDeTexto 24"/>
          <p:cNvSpPr txBox="1"/>
          <p:nvPr/>
        </p:nvSpPr>
        <p:spPr>
          <a:xfrm>
            <a:off x="123914" y="6086137"/>
            <a:ext cx="112236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800" dirty="0" smtClean="0">
                <a:solidFill>
                  <a:srgbClr val="000000"/>
                </a:solidFill>
                <a:latin typeface="Bahnschrift" panose="020B0502040204020203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ORGANIZAÇÃO:</a:t>
            </a:r>
            <a:endParaRPr lang="pt-PT" sz="800" dirty="0">
              <a:solidFill>
                <a:srgbClr val="000000"/>
              </a:solidFill>
              <a:latin typeface="Bahnschrift" panose="020B0502040204020203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7" name="Imagem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520" y="6086137"/>
            <a:ext cx="1347566" cy="662524"/>
          </a:xfrm>
          <a:prstGeom prst="rect">
            <a:avLst/>
          </a:prstGeom>
        </p:spPr>
      </p:pic>
      <p:sp>
        <p:nvSpPr>
          <p:cNvPr id="30" name="CaixaDeTexto 29"/>
          <p:cNvSpPr txBox="1"/>
          <p:nvPr/>
        </p:nvSpPr>
        <p:spPr>
          <a:xfrm>
            <a:off x="6037863" y="6060190"/>
            <a:ext cx="43880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1400" b="1" dirty="0">
                <a:solidFill>
                  <a:srgbClr val="70AD47">
                    <a:lumMod val="75000"/>
                  </a:srgbClr>
                </a:solidFill>
                <a:latin typeface="Bahnschrift" panose="020B0502040204020203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BASE TECNOLÓGICA E</a:t>
            </a:r>
            <a:br>
              <a:rPr lang="pt-PT" sz="1400" b="1" dirty="0">
                <a:solidFill>
                  <a:srgbClr val="70AD47">
                    <a:lumMod val="75000"/>
                  </a:srgbClr>
                </a:solidFill>
                <a:latin typeface="Bahnschrift" panose="020B0502040204020203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pt-PT" sz="1400" b="1" dirty="0">
                <a:solidFill>
                  <a:srgbClr val="70AD47">
                    <a:lumMod val="75000"/>
                  </a:srgbClr>
                </a:solidFill>
                <a:latin typeface="Bahnschrift" panose="020B0502040204020203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INDUSTRIAL DE DEFESA PORTUGUESA</a:t>
            </a:r>
          </a:p>
        </p:txBody>
      </p:sp>
      <p:pic>
        <p:nvPicPr>
          <p:cNvPr id="14" name="Imagem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2447" y="6114076"/>
            <a:ext cx="627300" cy="416527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8748" y="6115708"/>
            <a:ext cx="617740" cy="414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787930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pt-PT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pt-PT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523</TotalTime>
  <Words>118</Words>
  <Application>Microsoft Office PowerPoint</Application>
  <PresentationFormat>Ecrã Panorâmico</PresentationFormat>
  <Paragraphs>49</Paragraphs>
  <Slides>7</Slides>
  <Notes>6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8</vt:i4>
      </vt:variant>
      <vt:variant>
        <vt:lpstr>Tema</vt:lpstr>
      </vt:variant>
      <vt:variant>
        <vt:i4>2</vt:i4>
      </vt:variant>
      <vt:variant>
        <vt:lpstr>Títulos dos diapositivos</vt:lpstr>
      </vt:variant>
      <vt:variant>
        <vt:i4>7</vt:i4>
      </vt:variant>
    </vt:vector>
  </HeadingPairs>
  <TitlesOfParts>
    <vt:vector size="17" baseType="lpstr">
      <vt:lpstr>Arial Unicode MS</vt:lpstr>
      <vt:lpstr>Microsoft YaHei</vt:lpstr>
      <vt:lpstr>Arial</vt:lpstr>
      <vt:lpstr>Bahnschrift</vt:lpstr>
      <vt:lpstr>Calibri</vt:lpstr>
      <vt:lpstr>Calibri Light</vt:lpstr>
      <vt:lpstr>Times New Roman</vt:lpstr>
      <vt:lpstr>Verdana</vt:lpstr>
      <vt:lpstr>Tema do Office</vt:lpstr>
      <vt:lpstr>1_Tema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Rodrigo Amaral</cp:lastModifiedBy>
  <cp:revision>31</cp:revision>
  <cp:lastPrinted>2018-11-08T10:57:03Z</cp:lastPrinted>
  <dcterms:created xsi:type="dcterms:W3CDTF">2016-06-20T14:19:46Z</dcterms:created>
  <dcterms:modified xsi:type="dcterms:W3CDTF">2019-01-30T17:42:31Z</dcterms:modified>
</cp:coreProperties>
</file>